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9" r:id="rId3"/>
    <p:sldId id="272" r:id="rId4"/>
    <p:sldId id="264" r:id="rId5"/>
    <p:sldId id="262" r:id="rId6"/>
    <p:sldId id="273" r:id="rId7"/>
    <p:sldId id="274" r:id="rId8"/>
    <p:sldId id="275" r:id="rId9"/>
    <p:sldId id="261" r:id="rId10"/>
    <p:sldId id="266" r:id="rId11"/>
    <p:sldId id="267" r:id="rId12"/>
    <p:sldId id="276" r:id="rId13"/>
    <p:sldId id="278" r:id="rId14"/>
    <p:sldId id="277" r:id="rId15"/>
    <p:sldId id="269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939F9-313D-4C9F-81CD-25070FF694AB}" type="datetimeFigureOut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0C8B6-87CB-4206-8421-C0E59852A0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7721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DD034-4948-46A2-A97D-4F752FFE781C}" type="datetimeFigureOut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A4B14-CB4F-40C5-972D-F22B4A2269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1545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37709-394F-4A61-87E0-DB64EC4F7845}" type="datetimeFigureOut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99A2D-59F7-44A1-9B73-1A56BF5BFC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7977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77485-E9C4-4C25-B6C1-7796802A7ADB}" type="datetimeFigureOut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AB297-7C57-41CA-9225-BB1C5E1A34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9582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1132A-81D9-4889-8FB9-F0C6A631EAF7}" type="datetimeFigureOut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338E8-8ABA-437A-9AEE-4CFCACDCCD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6933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53C55-79D6-4760-97B3-3510219C0755}" type="datetimeFigureOut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0DB37-558E-4ED2-85BD-C1124EAE8F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36229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43E92-7E98-429C-8F1E-0FC4901A6C97}" type="datetimeFigureOut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D437C-4937-4062-AE1C-1D71F0889D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4539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A35A3-0FA0-43EF-A7F8-A4D3744C200F}" type="datetimeFigureOut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39F24-A822-4D6B-BD9D-DAAFC87C11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7600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0F99F-675F-422C-8EAE-7498698D973D}" type="datetimeFigureOut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F0B60D-5BCC-460F-950A-4A53B7BEAD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26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DBD11-D998-4A2D-BA29-3DF0760DF496}" type="datetimeFigureOut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98AC2-FE91-4E4C-84F2-6F1BB97D77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6179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E2697-E172-4B69-9E33-3EB34425FCBB}" type="datetimeFigureOut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19667-45BA-4B3E-9653-7F8291B0C7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05388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D29A6EE-97C2-4C65-9589-9116966E5595}" type="datetimeFigureOut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4A6082-469A-4AE1-A670-F6F3731DF4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340768"/>
            <a:ext cx="7772400" cy="2386029"/>
          </a:xfrm>
          <a:scene3d>
            <a:camera prst="orthographicFront"/>
            <a:lightRig rig="threePt" dir="t"/>
          </a:scene3d>
          <a:extLst/>
        </p:spPr>
        <p:txBody>
          <a:bodyPr rtlCol="0">
            <a:prstTxWarp prst="textStop">
              <a:avLst/>
            </a:prstTxWarp>
            <a:normAutofit/>
            <a:sp3d extrusionH="57150">
              <a:bevelT w="82550" h="38100" prst="coolSlant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«Откуда к нам пришла бумага?»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  <p:sp>
        <p:nvSpPr>
          <p:cNvPr id="2051" name="TextBox 2"/>
          <p:cNvSpPr txBox="1">
            <a:spLocks noChangeArrowheads="1"/>
          </p:cNvSpPr>
          <p:nvPr/>
        </p:nvSpPr>
        <p:spPr bwMode="auto">
          <a:xfrm>
            <a:off x="5435600" y="4676775"/>
            <a:ext cx="35290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TextBox 3"/>
          <p:cNvSpPr txBox="1">
            <a:spLocks noChangeArrowheads="1"/>
          </p:cNvSpPr>
          <p:nvPr/>
        </p:nvSpPr>
        <p:spPr bwMode="auto">
          <a:xfrm>
            <a:off x="3492500" y="5876925"/>
            <a:ext cx="1366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edia.web.britannica.com/eb-media/41/59041-004-7F34BA3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7188" y="428625"/>
            <a:ext cx="8455025" cy="58578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мама\Desktop\Image000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11560" y="620688"/>
            <a:ext cx="8249591" cy="54859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dmin\Рабочий стол\Бкмага\фото 00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483768" y="188640"/>
            <a:ext cx="4706292" cy="652591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 descr="C:\Documents and Settings\Admin\Рабочий стол\Бкмага\фото 00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0063" y="571500"/>
            <a:ext cx="8404225" cy="53530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мама\Desktop\0_88bc4_8b04dca8_orig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349491" y="332656"/>
            <a:ext cx="8032509" cy="567098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мама\Desktop\Snetkov0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6372" y="764703"/>
            <a:ext cx="8411263" cy="496954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мама\Desktop\1364300677_les-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47663" y="614363"/>
            <a:ext cx="8448675" cy="56292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Users\мама\Desktop\zhd-perevoz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34721" y="950036"/>
            <a:ext cx="8357874" cy="449932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C:\Users\мама\Desktop\0_b868e_b559d867_ori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1520" y="572800"/>
            <a:ext cx="8727173" cy="58209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C:\Users\мама\Desktop\morbark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8447584" cy="562952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мама\Desktop\10863567-Woodchips-Close-up-of-a-woodchip-stack-Stock-Phot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1520" y="362496"/>
            <a:ext cx="8520954" cy="56566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мама\Desktop\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44500" y="565150"/>
            <a:ext cx="8255000" cy="57277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мама\Desktop\1750_rekonstruktsiey-bumagode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7848872" cy="588665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 descr="C:\Documents and Settings\Admin\Рабочий стол\Бкмага\фото 00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316416" cy="57261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7</Words>
  <Application>Microsoft Office PowerPoint</Application>
  <PresentationFormat>Экран (4:3)</PresentationFormat>
  <Paragraphs>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«Откуда к нам пришла бумага?»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SamLab.ws</dc:creator>
  <cp:lastModifiedBy>Анна</cp:lastModifiedBy>
  <cp:revision>23</cp:revision>
  <dcterms:created xsi:type="dcterms:W3CDTF">2011-10-11T12:51:15Z</dcterms:created>
  <dcterms:modified xsi:type="dcterms:W3CDTF">2020-04-13T19:23:48Z</dcterms:modified>
</cp:coreProperties>
</file>